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37" autoAdjust="0"/>
  </p:normalViewPr>
  <p:slideViewPr>
    <p:cSldViewPr snapToGrid="0">
      <p:cViewPr varScale="1">
        <p:scale>
          <a:sx n="58" d="100"/>
          <a:sy n="58" d="100"/>
        </p:scale>
        <p:origin x="259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356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33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26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48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2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297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07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645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53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05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92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97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1.emf"/><Relationship Id="rId3" Type="http://schemas.openxmlformats.org/officeDocument/2006/relationships/image" Target="../media/image23.png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youtube.com/c/wisethingz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://www.wisethingz.com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nstagram.com/bappa_wt" TargetMode="Externa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"/>
            <a:ext cx="6858000" cy="990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445" y="562680"/>
            <a:ext cx="4402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Calcutta school of Scholars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2032561" y="3293314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7" name="TextBox 6"/>
          <p:cNvSpPr txBox="1"/>
          <p:nvPr/>
        </p:nvSpPr>
        <p:spPr>
          <a:xfrm>
            <a:off x="2572037" y="4109233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2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8110" y="7146707"/>
            <a:ext cx="42145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4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660623" y="7432456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00436" y="5500424"/>
            <a:ext cx="3194325" cy="2869921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6974" y="6091368"/>
            <a:ext cx="12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792" y="6770572"/>
            <a:ext cx="1088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22" y="7720811"/>
            <a:ext cx="119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1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09563" y="2527787"/>
            <a:ext cx="2438874" cy="2305574"/>
            <a:chOff x="760848" y="2326840"/>
            <a:chExt cx="2807243" cy="28072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848" y="2326840"/>
              <a:ext cx="2807241" cy="280724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60850" y="2326840"/>
              <a:ext cx="2807241" cy="2807241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6495" y="5960"/>
            <a:ext cx="556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Comprehensive Package</a:t>
            </a:r>
          </a:p>
        </p:txBody>
      </p:sp>
      <p:sp>
        <p:nvSpPr>
          <p:cNvPr id="6" name="Freeform 5"/>
          <p:cNvSpPr/>
          <p:nvPr/>
        </p:nvSpPr>
        <p:spPr>
          <a:xfrm>
            <a:off x="1152548" y="215929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2209" y="1097517"/>
            <a:ext cx="629566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17345" y="1226400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37" y="5076114"/>
            <a:ext cx="6190527" cy="4252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skill assessment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and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certifications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2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46495" y="-9696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64970" y="3366041"/>
            <a:ext cx="5893030" cy="5765924"/>
            <a:chOff x="4847766" y="-74798"/>
            <a:chExt cx="5412220" cy="7527961"/>
          </a:xfrm>
        </p:grpSpPr>
        <p:sp>
          <p:nvSpPr>
            <p:cNvPr id="18" name="Rectangle 17"/>
            <p:cNvSpPr/>
            <p:nvPr/>
          </p:nvSpPr>
          <p:spPr>
            <a:xfrm>
              <a:off x="4847766" y="-74798"/>
              <a:ext cx="5412220" cy="258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47766" y="2597635"/>
              <a:ext cx="5285455" cy="2588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47766" y="5224729"/>
              <a:ext cx="5277556" cy="2228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290177" y="2755899"/>
            <a:ext cx="426607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09000" y="841176"/>
            <a:ext cx="2028426" cy="2029480"/>
            <a:chOff x="701848" y="1318381"/>
            <a:chExt cx="3297898" cy="328666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654" y="1351733"/>
              <a:ext cx="3212457" cy="3215164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701848" y="1318381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868828" y="10761808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558" y="46152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04667" y="721287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903" y="7582210"/>
            <a:ext cx="6500434" cy="166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30964" y="3415886"/>
            <a:ext cx="4807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9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1585732"/>
            <a:ext cx="1532422" cy="153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9" y="5288883"/>
            <a:ext cx="5013912" cy="18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378" y="2323253"/>
            <a:ext cx="1339177" cy="853929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2291473" y="1562286"/>
            <a:ext cx="2085265" cy="1111466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06" y="1812080"/>
            <a:ext cx="781676" cy="369766"/>
          </a:xfrm>
          <a:prstGeom prst="rect">
            <a:avLst/>
          </a:prstGeom>
        </p:spPr>
      </p:pic>
      <p:pic>
        <p:nvPicPr>
          <p:cNvPr id="3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8" y="1549722"/>
            <a:ext cx="1396226" cy="16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34"/>
          <p:cNvSpPr/>
          <p:nvPr/>
        </p:nvSpPr>
        <p:spPr>
          <a:xfrm>
            <a:off x="745426" y="273657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9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8783" y="33740"/>
            <a:ext cx="6500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Demystify Generative AI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392997" y="1212777"/>
            <a:ext cx="4042033" cy="4188493"/>
            <a:chOff x="505962" y="1777041"/>
            <a:chExt cx="3701060" cy="347966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871424" y="4085430"/>
              <a:ext cx="1263760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92702" y="3342713"/>
              <a:ext cx="1052686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66465" y="3693470"/>
              <a:ext cx="1192878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30336" y="4344434"/>
              <a:ext cx="1123915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31896" y="3763387"/>
              <a:ext cx="921026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51190" y="4090374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204515" y="4393258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52173" y="3403272"/>
              <a:ext cx="82189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Rectangle 23"/>
          <p:cNvSpPr/>
          <p:nvPr/>
        </p:nvSpPr>
        <p:spPr>
          <a:xfrm>
            <a:off x="1392997" y="1204549"/>
            <a:ext cx="4042033" cy="423576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1424487" y="5560711"/>
            <a:ext cx="455181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</a:t>
            </a:r>
            <a:r>
              <a:rPr lang="en-I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AI:</a:t>
            </a:r>
            <a:endParaRPr lang="en-IN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48" name="Freeform 47"/>
          <p:cNvSpPr/>
          <p:nvPr/>
        </p:nvSpPr>
        <p:spPr>
          <a:xfrm>
            <a:off x="872245" y="257621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52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46495" y="0"/>
            <a:ext cx="556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000" dirty="0"/>
              <a:t>The      nodiam Advantage – Robotics &amp; IOT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1" y="2407898"/>
            <a:ext cx="2148523" cy="13551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0" y="4904468"/>
            <a:ext cx="2680713" cy="190481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3146026" y="2449283"/>
            <a:ext cx="35928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8246" y="3834277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2742" y="6999069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46026" y="4904468"/>
            <a:ext cx="3592859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3856999" y="2591381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1366830" y="243884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6495" y="7006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686" y="1363051"/>
            <a:ext cx="1869772" cy="186749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94015" y="1175143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8" name="TextBox 17"/>
          <p:cNvSpPr txBox="1"/>
          <p:nvPr/>
        </p:nvSpPr>
        <p:spPr>
          <a:xfrm>
            <a:off x="1841066" y="3231692"/>
            <a:ext cx="317586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40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40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0736" y="4478247"/>
            <a:ext cx="6576529" cy="3862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640343"/>
              </p:ext>
            </p:extLst>
          </p:nvPr>
        </p:nvGraphicFramePr>
        <p:xfrm>
          <a:off x="529284" y="84347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Acrobat Document" r:id="rId4" imgW="6035040" imgH="4663156" progId="Acrobat.Document.DC">
                  <p:embed/>
                </p:oleObj>
              </mc:Choice>
              <mc:Fallback>
                <p:oleObj name="Acrobat Document" r:id="rId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284" y="84347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982850"/>
              </p:ext>
            </p:extLst>
          </p:nvPr>
        </p:nvGraphicFramePr>
        <p:xfrm>
          <a:off x="1506411" y="84347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6411" y="84347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44387"/>
              </p:ext>
            </p:extLst>
          </p:nvPr>
        </p:nvGraphicFramePr>
        <p:xfrm>
          <a:off x="2483538" y="8436126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3538" y="8436126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555586"/>
              </p:ext>
            </p:extLst>
          </p:nvPr>
        </p:nvGraphicFramePr>
        <p:xfrm>
          <a:off x="3460665" y="8432929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0665" y="8432929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904201"/>
              </p:ext>
            </p:extLst>
          </p:nvPr>
        </p:nvGraphicFramePr>
        <p:xfrm>
          <a:off x="4437792" y="84347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37792" y="84347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319328"/>
              </p:ext>
            </p:extLst>
          </p:nvPr>
        </p:nvGraphicFramePr>
        <p:xfrm>
          <a:off x="5414920" y="8419503"/>
          <a:ext cx="911369" cy="70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14920" y="8419503"/>
                        <a:ext cx="911369" cy="70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9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46495" y="-21436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</a:t>
            </a:r>
            <a:r>
              <a:rPr lang="en-US" sz="24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obotics </a:t>
            </a: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Faculty</a:t>
            </a:r>
          </a:p>
        </p:txBody>
      </p:sp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52" y="1207640"/>
            <a:ext cx="1714500" cy="19240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447452" y="1189547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28" name="TextBox 27"/>
          <p:cNvSpPr txBox="1"/>
          <p:nvPr/>
        </p:nvSpPr>
        <p:spPr>
          <a:xfrm>
            <a:off x="1724349" y="3131689"/>
            <a:ext cx="356975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400" u="sng" dirty="0">
                <a:latin typeface="Oxygen" panose="02000503000000000000" pitchFamily="2" charset="0"/>
                <a:hlinkClick r:id="rId3"/>
              </a:rPr>
              <a:t>https://www.youtube.com/c/wisethingz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4"/>
              </a:rPr>
              <a:t>https://www.instagram.com/bappa_wt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5"/>
              </a:rPr>
              <a:t>www.wisethingz.com</a:t>
            </a:r>
            <a:endParaRPr lang="en-AU" sz="1400" dirty="0">
              <a:latin typeface="Oxygen" panose="020005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1636" y="4755611"/>
            <a:ext cx="651472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S.M.E. in the fields of</a:t>
            </a:r>
            <a:endParaRPr lang="en-AU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299" y="7665367"/>
            <a:ext cx="1466748" cy="1466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403" y="7698310"/>
            <a:ext cx="1057099" cy="145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192" y="7698309"/>
            <a:ext cx="1397653" cy="1552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204" y="7665368"/>
            <a:ext cx="1094635" cy="1629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4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6351" y="301234"/>
            <a:ext cx="6065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400" dirty="0"/>
              <a:t>AI &amp; Robotics Bootcamp: Byte Spark 2024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48568" y="1204991"/>
            <a:ext cx="3360865" cy="3140970"/>
            <a:chOff x="813641" y="1768870"/>
            <a:chExt cx="3360865" cy="31409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1842C48-D7F6-5FF0-12C6-1E7700600270}"/>
              </a:ext>
            </a:extLst>
          </p:cNvPr>
          <p:cNvSpPr txBox="1"/>
          <p:nvPr/>
        </p:nvSpPr>
        <p:spPr>
          <a:xfrm>
            <a:off x="691834" y="5987212"/>
            <a:ext cx="5474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xygen" panose="02000503000000000000" pitchFamily="2" charset="0"/>
              </a:rPr>
              <a:t>2 hours of </a:t>
            </a:r>
            <a:r>
              <a:rPr lang="en-US" sz="1400" b="1" dirty="0">
                <a:latin typeface="Oxygen" panose="02000503000000000000" pitchFamily="2" charset="0"/>
              </a:rPr>
              <a:t>Workshop</a:t>
            </a:r>
            <a:r>
              <a:rPr lang="en-US" sz="1400" dirty="0">
                <a:latin typeface="Oxygen" panose="02000503000000000000" pitchFamily="2" charset="0"/>
              </a:rPr>
              <a:t> and 1 Hour </a:t>
            </a:r>
            <a:r>
              <a:rPr lang="en-US" sz="14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your facility if &gt;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Anodiam conference Hall if &lt;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Online Webinar if &lt; 10 attendees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latin typeface="Oxygen" panose="02000503000000000000" pitchFamily="2" charset="0"/>
              </a:rPr>
              <a:t>All Teachers, Students and Guardians are welcome!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792702" y="5012883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1183834" y="8071724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712</Words>
  <Application>Microsoft Office PowerPoint</Application>
  <PresentationFormat>A4 Paper (210x297 mm)</PresentationFormat>
  <Paragraphs>138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26</cp:revision>
  <dcterms:created xsi:type="dcterms:W3CDTF">2024-01-04T09:06:13Z</dcterms:created>
  <dcterms:modified xsi:type="dcterms:W3CDTF">2024-01-04T13:30:45Z</dcterms:modified>
</cp:coreProperties>
</file>